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32084-C286-4D23-A3E1-CB3F2597A0B9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91BF-2F60-4A12-8933-166BE3B63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721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32084-C286-4D23-A3E1-CB3F2597A0B9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91BF-2F60-4A12-8933-166BE3B63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461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32084-C286-4D23-A3E1-CB3F2597A0B9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91BF-2F60-4A12-8933-166BE3B63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086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32084-C286-4D23-A3E1-CB3F2597A0B9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91BF-2F60-4A12-8933-166BE3B63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737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32084-C286-4D23-A3E1-CB3F2597A0B9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91BF-2F60-4A12-8933-166BE3B63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255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32084-C286-4D23-A3E1-CB3F2597A0B9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91BF-2F60-4A12-8933-166BE3B63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32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32084-C286-4D23-A3E1-CB3F2597A0B9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91BF-2F60-4A12-8933-166BE3B63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783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32084-C286-4D23-A3E1-CB3F2597A0B9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91BF-2F60-4A12-8933-166BE3B63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303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32084-C286-4D23-A3E1-CB3F2597A0B9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91BF-2F60-4A12-8933-166BE3B63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65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32084-C286-4D23-A3E1-CB3F2597A0B9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91BF-2F60-4A12-8933-166BE3B63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903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32084-C286-4D23-A3E1-CB3F2597A0B9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491BF-2F60-4A12-8933-166BE3B63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415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32084-C286-4D23-A3E1-CB3F2597A0B9}" type="datetimeFigureOut">
              <a:rPr lang="ru-RU" smtClean="0"/>
              <a:t>27.04.2012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491BF-2F60-4A12-8933-166BE3B63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498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856984" cy="626469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Полимеры специального назначения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Для медицинских целей используют </a:t>
            </a:r>
            <a:r>
              <a:rPr lang="ru-RU" dirty="0" smtClean="0">
                <a:solidFill>
                  <a:schemeClr val="tx1"/>
                </a:solidFill>
              </a:rPr>
              <a:t>полимеры </a:t>
            </a:r>
            <a:r>
              <a:rPr lang="ru-RU" dirty="0">
                <a:solidFill>
                  <a:schemeClr val="tx1"/>
                </a:solidFill>
              </a:rPr>
              <a:t>общетехнического назначения, а также специальное </a:t>
            </a:r>
            <a:r>
              <a:rPr lang="ru-RU" dirty="0" smtClean="0">
                <a:solidFill>
                  <a:schemeClr val="tx1"/>
                </a:solidFill>
              </a:rPr>
              <a:t>полимеры </a:t>
            </a:r>
            <a:r>
              <a:rPr lang="ru-RU" dirty="0">
                <a:solidFill>
                  <a:schemeClr val="tx1"/>
                </a:solidFill>
              </a:rPr>
              <a:t>медицинского </a:t>
            </a:r>
            <a:r>
              <a:rPr lang="ru-RU" dirty="0" smtClean="0">
                <a:solidFill>
                  <a:schemeClr val="tx1"/>
                </a:solidFill>
              </a:rPr>
              <a:t>назначения. </a:t>
            </a:r>
            <a:r>
              <a:rPr lang="ru-RU" dirty="0">
                <a:solidFill>
                  <a:schemeClr val="tx1"/>
                </a:solidFill>
              </a:rPr>
              <a:t>Из первых изготавливают строительное и санитарно-техническое оборудование лечебных учреждений, белье, посуду, предметы ухода за пациентами, детали различных приборов, исследовательской и лечебной аппаратуры, инструментов, посуды для аналитических лабораторий и др. </a:t>
            </a:r>
          </a:p>
        </p:txBody>
      </p:sp>
    </p:spTree>
    <p:extLst>
      <p:ext uri="{BB962C8B-B14F-4D97-AF65-F5344CB8AC3E}">
        <p14:creationId xmlns:p14="http://schemas.microsoft.com/office/powerpoint/2010/main" val="204543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. в). Изделия медицинского назначения из полимерных материалов: глазные лекарственные пленки в пеналах-дозаторах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3287"/>
            <a:ext cx="5895975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3795" y="5877272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Изделия медицинского назначения из полимерных материалов: глазные лекарственные пленки в пеналах-дозаторах.</a:t>
            </a:r>
          </a:p>
        </p:txBody>
      </p:sp>
    </p:spTree>
    <p:extLst>
      <p:ext uri="{BB962C8B-B14F-4D97-AF65-F5344CB8AC3E}">
        <p14:creationId xmlns:p14="http://schemas.microsoft.com/office/powerpoint/2010/main" val="4069069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. г). Изделия медицинского назначения из полимерных материалов: штифты для соединения отломков трубчатых костей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5628"/>
            <a:ext cx="6667500" cy="515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07504" y="5445224"/>
            <a:ext cx="89289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Изделия медицинского назначения из полимерных материалов: штифты для соединения отломков трубчатых костей.</a:t>
            </a:r>
          </a:p>
        </p:txBody>
      </p:sp>
    </p:spTree>
    <p:extLst>
      <p:ext uri="{BB962C8B-B14F-4D97-AF65-F5344CB8AC3E}">
        <p14:creationId xmlns:p14="http://schemas.microsoft.com/office/powerpoint/2010/main" val="41988355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0"/>
            <a:ext cx="8928992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Политетрафторэтилен (ПТФЭ) </a:t>
            </a:r>
            <a:r>
              <a:rPr lang="ru-RU" dirty="0"/>
              <a:t>обладает </a:t>
            </a:r>
            <a:r>
              <a:rPr lang="ru-RU" dirty="0" err="1"/>
              <a:t>уникакальными</a:t>
            </a:r>
            <a:r>
              <a:rPr lang="ru-RU" dirty="0"/>
              <a:t> свойствами и незаменим для современной химической промышленности: </a:t>
            </a:r>
          </a:p>
          <a:p>
            <a:r>
              <a:rPr lang="ru-RU" dirty="0" smtClean="0"/>
              <a:t>Очень </a:t>
            </a:r>
            <a:r>
              <a:rPr lang="ru-RU" dirty="0"/>
              <a:t>высокая </a:t>
            </a:r>
            <a:r>
              <a:rPr lang="ru-RU" dirty="0" err="1"/>
              <a:t>термоустойчивость</a:t>
            </a:r>
            <a:r>
              <a:rPr lang="ru-RU" dirty="0"/>
              <a:t> </a:t>
            </a:r>
          </a:p>
          <a:p>
            <a:r>
              <a:rPr lang="ru-RU" dirty="0" smtClean="0"/>
              <a:t>Превосходная </a:t>
            </a:r>
            <a:r>
              <a:rPr lang="ru-RU" dirty="0"/>
              <a:t>стойкость к химическому воздействию </a:t>
            </a:r>
          </a:p>
          <a:p>
            <a:r>
              <a:rPr lang="ru-RU" dirty="0" smtClean="0"/>
              <a:t>Отличные </a:t>
            </a:r>
            <a:r>
              <a:rPr lang="ru-RU" dirty="0"/>
              <a:t>изоляционные свойства </a:t>
            </a:r>
          </a:p>
          <a:p>
            <a:r>
              <a:rPr lang="ru-RU" dirty="0" smtClean="0"/>
              <a:t>Не </a:t>
            </a:r>
            <a:r>
              <a:rPr lang="ru-RU" dirty="0"/>
              <a:t>подвержен ломкости и старению ПТФЭ поставляется в виде тонкого, свободно-текущего, не свободно-текущего и микро порошков и дисперсий. </a:t>
            </a:r>
          </a:p>
        </p:txBody>
      </p:sp>
    </p:spTree>
    <p:extLst>
      <p:ext uri="{BB962C8B-B14F-4D97-AF65-F5344CB8AC3E}">
        <p14:creationId xmlns:p14="http://schemas.microsoft.com/office/powerpoint/2010/main" val="1372463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Dyneo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95528" y="332656"/>
            <a:ext cx="4248472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79512" y="0"/>
            <a:ext cx="4716016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Является наиболее распространенным материалом в различных областях промышленности. В частности, он широко используется в автомобильной и авиакосмической промышленностях, в химических процессах, при производстве кабелей и полупроводников, а также там, где необходима хорошая устойчивость к высоким температурам и химическим реакциям.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979416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0"/>
            <a:ext cx="8640960" cy="66693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/>
              <a:t>Полимерные </a:t>
            </a:r>
            <a:r>
              <a:rPr lang="ru-RU" b="1" dirty="0" err="1"/>
              <a:t>композиционые</a:t>
            </a:r>
            <a:r>
              <a:rPr lang="ru-RU" b="1" dirty="0"/>
              <a:t> материалы специального назначения</a:t>
            </a:r>
            <a:endParaRPr lang="ru-RU" b="1" dirty="0" smtClean="0"/>
          </a:p>
          <a:p>
            <a:pPr marL="0" indent="0">
              <a:buNone/>
            </a:pPr>
            <a:r>
              <a:rPr lang="ru-RU" dirty="0" smtClean="0"/>
              <a:t>Являются </a:t>
            </a:r>
            <a:r>
              <a:rPr lang="ru-RU" dirty="0"/>
              <a:t>предметом экспортного контроля материалы, специально созданные для применения в виде поглотителей электромагнитного излучения, либо естественно проводящие полимеры, в частности:</a:t>
            </a:r>
          </a:p>
          <a:p>
            <a:pPr lvl="0"/>
            <a:r>
              <a:rPr lang="ru-RU" dirty="0"/>
              <a:t>материалы, поглощающие электромагнитное излучение с частотами, превышающими 2·10</a:t>
            </a:r>
            <a:r>
              <a:rPr lang="ru-RU" baseline="30000" dirty="0"/>
              <a:t>8</a:t>
            </a:r>
            <a:r>
              <a:rPr lang="ru-RU" dirty="0"/>
              <a:t> Гц, но меньшими 3·10</a:t>
            </a:r>
            <a:r>
              <a:rPr lang="ru-RU" baseline="30000" dirty="0"/>
              <a:t>12</a:t>
            </a:r>
            <a:r>
              <a:rPr lang="ru-RU" dirty="0"/>
              <a:t> Гц (диапазон сверхвысоких частот, СВЧ-диапазон) </a:t>
            </a:r>
          </a:p>
          <a:p>
            <a:pPr lvl="0"/>
            <a:r>
              <a:rPr lang="ru-RU" dirty="0"/>
              <a:t>Естественно проводящие полимеры с объемной проводимостью, превышающей 10000 Сименс/м, и с поверхностным удельным сопротивлением менее 100 ом на основе следующих полимеров: </a:t>
            </a:r>
          </a:p>
          <a:p>
            <a:pPr lvl="1"/>
            <a:r>
              <a:rPr lang="ru-RU" dirty="0"/>
              <a:t>Полианилин; </a:t>
            </a:r>
          </a:p>
          <a:p>
            <a:pPr lvl="1"/>
            <a:r>
              <a:rPr lang="ru-RU" u="sng" dirty="0" err="1"/>
              <a:t>Полипиррол</a:t>
            </a:r>
            <a:r>
              <a:rPr lang="ru-RU" dirty="0"/>
              <a:t>; </a:t>
            </a:r>
          </a:p>
          <a:p>
            <a:pPr lvl="1"/>
            <a:r>
              <a:rPr lang="ru-RU" u="sng" dirty="0" err="1"/>
              <a:t>Политиофен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u="sng" dirty="0" smtClean="0"/>
              <a:t>        - </a:t>
            </a:r>
            <a:r>
              <a:rPr lang="ru-RU" u="sng" dirty="0" err="1" smtClean="0"/>
              <a:t>Полифенилен-винилен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61838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404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Изделия </a:t>
            </a:r>
            <a:r>
              <a:rPr lang="ru-RU" sz="3200" dirty="0"/>
              <a:t>медицинского назначения из полимерных материалов: протезы трахеи.</a:t>
            </a:r>
            <a:br>
              <a:rPr lang="ru-RU" sz="3200" dirty="0"/>
            </a:br>
            <a:endParaRPr lang="ru-RU" sz="3200" dirty="0"/>
          </a:p>
        </p:txBody>
      </p:sp>
      <p:pic>
        <p:nvPicPr>
          <p:cNvPr id="4" name="Объект 3" descr="Рис. б). Изделия медицинского назначения из полимерных материалов: протезы трахеи.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124744"/>
            <a:ext cx="7776864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24419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36704"/>
          </a:xfrm>
        </p:spPr>
        <p:txBody>
          <a:bodyPr>
            <a:normAutofit/>
          </a:bodyPr>
          <a:lstStyle/>
          <a:p>
            <a:r>
              <a:rPr lang="ru-RU" dirty="0"/>
              <a:t>Помимо общетехнических к этим полимерным материалам предъявляются дополнительные санитарно-гигиенические требования — минимальное выделение в окружающую среду газообразных продуктов, не превышающее ПДК; нерастворимость в моющих растворах; возможность стерилизации дезинфицирующими растворами, газами, УФ-облучением, гамма-излучением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0905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6693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Специальные полимерные материалы </a:t>
            </a:r>
            <a:r>
              <a:rPr lang="ru-RU" dirty="0"/>
              <a:t>медицинского назначения предназначены для непосредственного контакта с живым организмом — в </a:t>
            </a:r>
            <a:r>
              <a:rPr lang="ru-RU" dirty="0" err="1"/>
              <a:t>эндопротезах</a:t>
            </a:r>
            <a:r>
              <a:rPr lang="ru-RU" dirty="0"/>
              <a:t> и материалах для восстановительной хирургии, в материалах и изделиях для службы крови, в виде инструментов для внутриорганных исследований, аппаратуры, заменяющей функции сдельных органов, компонентов терапевтических и диагностических средств. Основу таких </a:t>
            </a:r>
            <a:r>
              <a:rPr lang="ru-RU" dirty="0" smtClean="0"/>
              <a:t>полимерных материалов </a:t>
            </a:r>
            <a:r>
              <a:rPr lang="ru-RU" dirty="0" smtClean="0"/>
              <a:t>составляют </a:t>
            </a:r>
            <a:r>
              <a:rPr lang="ru-RU" dirty="0"/>
              <a:t>синтетические и природные высокомолекулярные соединения, не оказывающие на живой организм вредного воздействия. По характеру взаимовлияния с организмом П. м. разделяют на биоинертные, биосовместимые и биоактивные.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8798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48072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Биоинертные П. м. (полиэтилен, полипропилен, фторопласт, силиконы, полиметилметакрилат и др.) практически не изменяют своих свойств под влиянием сред живого организма. В виде готовых изделий или материалов их используют для создания искусственных сосудов (полиэтилентерефталат, полипропилен, фторопласт), клапанов сердца (силикон, фторопласт, полипропилен, полиэтилентерефталат), хрусталиков глаз (полиметилметакрилат), частей </a:t>
            </a:r>
            <a:r>
              <a:rPr lang="ru-RU" dirty="0" err="1"/>
              <a:t>эндопротезов</a:t>
            </a:r>
            <a:r>
              <a:rPr lang="ru-RU" dirty="0"/>
              <a:t> суставов (полиамиды, фторопласт), в качестве искусственных сухожилий, мышечных связок (полипропилен, полиэтилентерефталат), деталей аппаратов искусственная почка, искусственное сердце — легкое (полиэтилен, полипропилен, </a:t>
            </a:r>
            <a:r>
              <a:rPr lang="ru-RU" dirty="0" err="1"/>
              <a:t>полиакрилаты</a:t>
            </a:r>
            <a:r>
              <a:rPr lang="ru-RU" dirty="0"/>
              <a:t>, силиконы, эфиры целлюлозы)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0626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88640"/>
            <a:ext cx="8229600" cy="6408712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Биосовместимые П. м. способны постепенно подвергаться </a:t>
            </a:r>
            <a:r>
              <a:rPr lang="ru-RU" dirty="0" err="1"/>
              <a:t>биодеструкции</a:t>
            </a:r>
            <a:r>
              <a:rPr lang="ru-RU" dirty="0"/>
              <a:t> или растворению в биологических средах, что позволяет наиболее благоприятно осуществлять восстановительные хирургические операции, используя регенераторные функции организма. Материалы сополимеров </a:t>
            </a:r>
            <a:r>
              <a:rPr lang="ru-RU" dirty="0" err="1"/>
              <a:t>винилпирролидона</a:t>
            </a:r>
            <a:r>
              <a:rPr lang="ru-RU" dirty="0"/>
              <a:t>, акриламида, акрилатов, полиамидов, </a:t>
            </a:r>
            <a:r>
              <a:rPr lang="ru-RU" dirty="0" err="1"/>
              <a:t>полигликолидов</a:t>
            </a:r>
            <a:r>
              <a:rPr lang="ru-RU" dirty="0"/>
              <a:t> и др. в виде комбинированных протезов, сеток, пленок, листовых материалов, </a:t>
            </a:r>
            <a:r>
              <a:rPr lang="ru-RU" dirty="0" err="1"/>
              <a:t>пеноматериалов</a:t>
            </a:r>
            <a:r>
              <a:rPr lang="ru-RU" dirty="0"/>
              <a:t>, клеящих композиций, рассасывающихся шовных материалов применяют для временного замещения тканей при резекциях, укрепления стенок полых органов, закрытия раневых поверхностей внутренних органов, заполнения послеоперационных полостей, соединения резецированных тканей. В травматологии </a:t>
            </a:r>
            <a:r>
              <a:rPr lang="ru-RU" dirty="0" smtClean="0"/>
              <a:t>биосовместимые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2859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/>
          </a:bodyPr>
          <a:lstStyle/>
          <a:p>
            <a:r>
              <a:rPr lang="ru-RU" dirty="0" smtClean="0"/>
              <a:t>П. м. из сополимеров </a:t>
            </a:r>
            <a:r>
              <a:rPr lang="ru-RU" dirty="0" err="1" smtClean="0"/>
              <a:t>винилпирролидона</a:t>
            </a:r>
            <a:r>
              <a:rPr lang="ru-RU" dirty="0" smtClean="0"/>
              <a:t> и метилметакрилата, </a:t>
            </a:r>
            <a:r>
              <a:rPr lang="ru-RU" dirty="0" err="1" smtClean="0"/>
              <a:t>цианакрилатов</a:t>
            </a:r>
            <a:r>
              <a:rPr lang="ru-RU" dirty="0" smtClean="0"/>
              <a:t> применяют для замещения дефектов костной ткани, в виде различных соединительных элементов, для склеивания костных отломков и др. В сердечнососудистой хирургии аналогичные П. м. из сополимеров </a:t>
            </a:r>
            <a:r>
              <a:rPr lang="ru-RU" dirty="0" err="1" smtClean="0"/>
              <a:t>винилпирролидона</a:t>
            </a:r>
            <a:r>
              <a:rPr lang="ru-RU" dirty="0" smtClean="0"/>
              <a:t> и </a:t>
            </a:r>
            <a:r>
              <a:rPr lang="ru-RU" dirty="0" err="1" smtClean="0"/>
              <a:t>бутилметакрилата</a:t>
            </a:r>
            <a:r>
              <a:rPr lang="ru-RU" dirty="0" smtClean="0"/>
              <a:t> используют при протезировании сосудов, укреплении сердечной стенки, герметизации анастомозов.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2176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4807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Биоактивные П. м. могут обладать направленной физиологической активностью благодаря лекарственным препаратам, содержащимся в них в виде компонента. Применяют готовые лекарственные формы в виде композиций, где высокомолекулярные соединения либо играют роль основы-носителя (глазные лекарственные пленки с различными препаратами — </a:t>
            </a:r>
            <a:r>
              <a:rPr lang="ru-RU" dirty="0" err="1"/>
              <a:t>сульфапиридазином</a:t>
            </a:r>
            <a:r>
              <a:rPr lang="ru-RU" dirty="0"/>
              <a:t>, пилокарпином, </a:t>
            </a:r>
            <a:r>
              <a:rPr lang="ru-RU" dirty="0" err="1"/>
              <a:t>канамицином</a:t>
            </a:r>
            <a:r>
              <a:rPr lang="ru-RU" dirty="0"/>
              <a:t> и др., </a:t>
            </a:r>
            <a:r>
              <a:rPr lang="ru-RU" dirty="0" err="1"/>
              <a:t>тринитролонг</a:t>
            </a:r>
            <a:r>
              <a:rPr lang="ru-RU" dirty="0"/>
              <a:t>, </a:t>
            </a:r>
            <a:r>
              <a:rPr lang="ru-RU" dirty="0" err="1"/>
              <a:t>динитросорбилонг</a:t>
            </a:r>
            <a:r>
              <a:rPr lang="ru-RU" dirty="0"/>
              <a:t>), либо обладают собственной физиологической активностью макромолекул — полимерные лекарства, </a:t>
            </a:r>
            <a:r>
              <a:rPr lang="ru-RU" dirty="0" err="1"/>
              <a:t>антитромбогенные</a:t>
            </a:r>
            <a:r>
              <a:rPr lang="ru-RU" dirty="0"/>
              <a:t> П. м., искусственные </a:t>
            </a:r>
            <a:r>
              <a:rPr lang="ru-RU" dirty="0" err="1"/>
              <a:t>плазмо</a:t>
            </a:r>
            <a:r>
              <a:rPr lang="ru-RU" dirty="0"/>
              <a:t>- и кровезаменители, </a:t>
            </a:r>
            <a:r>
              <a:rPr lang="ru-RU" dirty="0" err="1"/>
              <a:t>энтеро</a:t>
            </a:r>
            <a:r>
              <a:rPr lang="ru-RU" dirty="0"/>
              <a:t>- и </a:t>
            </a:r>
            <a:r>
              <a:rPr lang="ru-RU" dirty="0" err="1"/>
              <a:t>гемосорбенты</a:t>
            </a:r>
            <a:r>
              <a:rPr lang="ru-RU" dirty="0"/>
              <a:t> (</a:t>
            </a:r>
            <a:r>
              <a:rPr lang="ru-RU" dirty="0" err="1"/>
              <a:t>гемодез</a:t>
            </a:r>
            <a:r>
              <a:rPr lang="ru-RU" dirty="0"/>
              <a:t>, </a:t>
            </a:r>
            <a:r>
              <a:rPr lang="ru-RU" dirty="0" err="1"/>
              <a:t>полидез</a:t>
            </a:r>
            <a:r>
              <a:rPr lang="ru-RU" dirty="0"/>
              <a:t>, </a:t>
            </a:r>
            <a:r>
              <a:rPr lang="ru-RU" dirty="0" err="1"/>
              <a:t>аминопептид</a:t>
            </a:r>
            <a:r>
              <a:rPr lang="ru-RU" dirty="0"/>
              <a:t>, </a:t>
            </a:r>
            <a:r>
              <a:rPr lang="ru-RU" dirty="0" err="1"/>
              <a:t>полиглюкин</a:t>
            </a:r>
            <a:r>
              <a:rPr lang="ru-RU" dirty="0"/>
              <a:t> и др.). Для биосовместимых и биоактивных П. м. используют высокомолекулярные соединения на основе N-</a:t>
            </a:r>
            <a:r>
              <a:rPr lang="ru-RU" dirty="0" err="1"/>
              <a:t>винилпирролидона</a:t>
            </a:r>
            <a:r>
              <a:rPr lang="ru-RU" dirty="0"/>
              <a:t>, акриламида, некоторых акрилатов, </a:t>
            </a:r>
            <a:r>
              <a:rPr lang="ru-RU" dirty="0" err="1"/>
              <a:t>гликолида</a:t>
            </a:r>
            <a:r>
              <a:rPr lang="ru-RU" dirty="0"/>
              <a:t>, </a:t>
            </a:r>
            <a:r>
              <a:rPr lang="ru-RU" dirty="0" err="1"/>
              <a:t>лактидов</a:t>
            </a:r>
            <a:r>
              <a:rPr lang="ru-RU" dirty="0"/>
              <a:t>, N-окисей. производных целлюлозы, коллагена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8431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. а). Изделия медицинского назначения из полимерных материалов: упаковка для таблетированных лекарственных средств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0"/>
            <a:ext cx="512445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67544" y="5734419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Изделия </a:t>
            </a:r>
            <a:r>
              <a:rPr lang="ru-RU" sz="2400" dirty="0"/>
              <a:t>медицинского назначения из полимерных материалов: упаковка для </a:t>
            </a:r>
            <a:r>
              <a:rPr lang="ru-RU" sz="2400" dirty="0" err="1"/>
              <a:t>таблетированных</a:t>
            </a:r>
            <a:r>
              <a:rPr lang="ru-RU" sz="2400" dirty="0"/>
              <a:t> лекарственных средств.</a:t>
            </a:r>
          </a:p>
        </p:txBody>
      </p:sp>
    </p:spTree>
    <p:extLst>
      <p:ext uri="{BB962C8B-B14F-4D97-AF65-F5344CB8AC3E}">
        <p14:creationId xmlns:p14="http://schemas.microsoft.com/office/powerpoint/2010/main" val="2535388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788</Words>
  <Application>Microsoft Office PowerPoint</Application>
  <PresentationFormat>Экран (4:3)</PresentationFormat>
  <Paragraphs>26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Изделия медицинского назначения из полимерных материалов: протезы трахеи.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Гани</dc:creator>
  <cp:lastModifiedBy>Гани</cp:lastModifiedBy>
  <cp:revision>7</cp:revision>
  <dcterms:created xsi:type="dcterms:W3CDTF">2012-04-27T05:32:22Z</dcterms:created>
  <dcterms:modified xsi:type="dcterms:W3CDTF">2012-04-27T05:54:23Z</dcterms:modified>
</cp:coreProperties>
</file>